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Lst>
  <p:sldSz cx="12192000" cy="16256000"/>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9" d="100"/>
          <a:sy n="49" d="100"/>
        </p:scale>
        <p:origin x="295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6842" y="4880621"/>
            <a:ext cx="12195668" cy="433493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5135088"/>
            <a:ext cx="11471565" cy="4122897"/>
          </a:xfrm>
        </p:spPr>
        <p:txBody>
          <a:bodyPr tIns="45720" bIns="45720" anchor="ctr">
            <a:normAutofit/>
          </a:bodyPr>
          <a:lstStyle>
            <a:lvl1pPr algn="ctr">
              <a:lnSpc>
                <a:spcPct val="80000"/>
              </a:lnSpc>
              <a:defRPr sz="8000" spc="0" baseline="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9411118"/>
            <a:ext cx="9144000" cy="3103419"/>
          </a:xfrm>
        </p:spPr>
        <p:txBody>
          <a:bodyPr>
            <a:normAutofit/>
          </a:bodyPr>
          <a:lstStyle>
            <a:lvl1pPr marL="0" indent="0" algn="ctr">
              <a:buNone/>
              <a:defRPr sz="2667"/>
            </a:lvl1pPr>
            <a:lvl2pPr marL="609585" indent="0" algn="ctr">
              <a:buNone/>
              <a:defRPr sz="2667"/>
            </a:lvl2pPr>
            <a:lvl3pPr marL="1219170" indent="0" algn="ctr">
              <a:buNone/>
              <a:defRPr sz="2667"/>
            </a:lvl3pPr>
            <a:lvl4pPr marL="1828754" indent="0" algn="ctr">
              <a:buNone/>
              <a:defRPr sz="2667"/>
            </a:lvl4pPr>
            <a:lvl5pPr marL="2438339" indent="0" algn="ctr">
              <a:buNone/>
              <a:defRPr sz="2667"/>
            </a:lvl5pPr>
            <a:lvl6pPr marL="3047924" indent="0" algn="ctr">
              <a:buNone/>
              <a:defRPr sz="2667"/>
            </a:lvl6pPr>
            <a:lvl7pPr marL="3657509" indent="0" algn="ctr">
              <a:buNone/>
              <a:defRPr sz="2667"/>
            </a:lvl7pPr>
            <a:lvl8pPr marL="4267093" indent="0" algn="ctr">
              <a:buNone/>
              <a:defRPr sz="2667"/>
            </a:lvl8pPr>
            <a:lvl9pPr marL="4876678" indent="0" algn="ctr">
              <a:buNone/>
              <a:defRPr sz="2667"/>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1EDBC12-6A08-4679-9E48-37D1142DC936}" type="datetimeFigureOut">
              <a:rPr kumimoji="1" lang="ja-JP" altLang="en-US" smtClean="0"/>
              <a:t>2023/7/31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859BCC-AE90-478C-9BE1-C8C3FE16421B}" type="slidenum">
              <a:rPr kumimoji="1" lang="ja-JP" altLang="en-US" smtClean="0"/>
              <a:t>‹#›</a:t>
            </a:fld>
            <a:endParaRPr kumimoji="1" lang="ja-JP" altLang="en-US"/>
          </a:p>
        </p:txBody>
      </p:sp>
    </p:spTree>
    <p:extLst>
      <p:ext uri="{BB962C8B-B14F-4D97-AF65-F5344CB8AC3E}">
        <p14:creationId xmlns:p14="http://schemas.microsoft.com/office/powerpoint/2010/main" val="39860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EDBC12-6A08-4679-9E48-37D1142DC936}" type="datetimeFigureOut">
              <a:rPr kumimoji="1" lang="ja-JP" altLang="en-US" smtClean="0"/>
              <a:t>2023/7/31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859BCC-AE90-478C-9BE1-C8C3FE16421B}" type="slidenum">
              <a:rPr kumimoji="1" lang="ja-JP" altLang="en-US" smtClean="0"/>
              <a:t>‹#›</a:t>
            </a:fld>
            <a:endParaRPr kumimoji="1" lang="ja-JP" altLang="en-US"/>
          </a:p>
        </p:txBody>
      </p:sp>
    </p:spTree>
    <p:extLst>
      <p:ext uri="{BB962C8B-B14F-4D97-AF65-F5344CB8AC3E}">
        <p14:creationId xmlns:p14="http://schemas.microsoft.com/office/powerpoint/2010/main" val="4061979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9019312" y="0"/>
            <a:ext cx="2743200" cy="16256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5" y="1444978"/>
            <a:ext cx="2402380" cy="1336604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1444978"/>
            <a:ext cx="7973291" cy="1336604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1" y="15224547"/>
            <a:ext cx="2743196" cy="865481"/>
          </a:xfrm>
        </p:spPr>
        <p:txBody>
          <a:bodyPr/>
          <a:lstStyle/>
          <a:p>
            <a:fld id="{D1EDBC12-6A08-4679-9E48-37D1142DC936}" type="datetimeFigureOut">
              <a:rPr kumimoji="1" lang="ja-JP" altLang="en-US" smtClean="0"/>
              <a:t>2023/7/31</a:t>
            </a:fld>
            <a:endParaRPr kumimoji="1" lang="ja-JP" altLang="en-US"/>
          </a:p>
        </p:txBody>
      </p:sp>
      <p:sp>
        <p:nvSpPr>
          <p:cNvPr id="5" name="Footer Placeholder 4"/>
          <p:cNvSpPr>
            <a:spLocks noGrp="1"/>
          </p:cNvSpPr>
          <p:nvPr>
            <p:ph type="ftr" sz="quarter" idx="11"/>
          </p:nvPr>
        </p:nvSpPr>
        <p:spPr>
          <a:xfrm>
            <a:off x="3776136" y="15224547"/>
            <a:ext cx="4279669" cy="865481"/>
          </a:xfrm>
        </p:spPr>
        <p:txBody>
          <a:bodyPr/>
          <a:lstStyle/>
          <a:p>
            <a:endParaRPr kumimoji="1" lang="ja-JP" altLang="en-US"/>
          </a:p>
        </p:txBody>
      </p:sp>
      <p:sp>
        <p:nvSpPr>
          <p:cNvPr id="6" name="Slide Number Placeholder 5"/>
          <p:cNvSpPr>
            <a:spLocks noGrp="1"/>
          </p:cNvSpPr>
          <p:nvPr>
            <p:ph type="sldNum" sz="quarter" idx="12"/>
          </p:nvPr>
        </p:nvSpPr>
        <p:spPr>
          <a:xfrm>
            <a:off x="8073050" y="15224547"/>
            <a:ext cx="879759" cy="865481"/>
          </a:xfrm>
        </p:spPr>
        <p:txBody>
          <a:bodyPr/>
          <a:lstStyle/>
          <a:p>
            <a:fld id="{FE859BCC-AE90-478C-9BE1-C8C3FE16421B}" type="slidenum">
              <a:rPr kumimoji="1" lang="ja-JP" altLang="en-US" smtClean="0"/>
              <a:t>‹#›</a:t>
            </a:fld>
            <a:endParaRPr kumimoji="1" lang="ja-JP" altLang="en-US"/>
          </a:p>
        </p:txBody>
      </p:sp>
    </p:spTree>
    <p:extLst>
      <p:ext uri="{BB962C8B-B14F-4D97-AF65-F5344CB8AC3E}">
        <p14:creationId xmlns:p14="http://schemas.microsoft.com/office/powerpoint/2010/main" val="224887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EDBC12-6A08-4679-9E48-37D1142DC936}" type="datetimeFigureOut">
              <a:rPr kumimoji="1" lang="ja-JP" altLang="en-US" smtClean="0"/>
              <a:t>2023/7/31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859BCC-AE90-478C-9BE1-C8C3FE16421B}" type="slidenum">
              <a:rPr kumimoji="1" lang="ja-JP" altLang="en-US" smtClean="0"/>
              <a:t>‹#›</a:t>
            </a:fld>
            <a:endParaRPr kumimoji="1" lang="ja-JP" altLang="en-US"/>
          </a:p>
        </p:txBody>
      </p:sp>
    </p:spTree>
    <p:extLst>
      <p:ext uri="{BB962C8B-B14F-4D97-AF65-F5344CB8AC3E}">
        <p14:creationId xmlns:p14="http://schemas.microsoft.com/office/powerpoint/2010/main" val="3367217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1"/>
      </p:bgRef>
    </p:bg>
    <p:spTree>
      <p:nvGrpSpPr>
        <p:cNvPr id="1" name=""/>
        <p:cNvGrpSpPr/>
        <p:nvPr/>
      </p:nvGrpSpPr>
      <p:grpSpPr>
        <a:xfrm>
          <a:off x="0" y="0"/>
          <a:ext cx="0" cy="0"/>
          <a:chOff x="0" y="0"/>
          <a:chExt cx="0" cy="0"/>
        </a:xfrm>
      </p:grpSpPr>
      <p:sp>
        <p:nvSpPr>
          <p:cNvPr id="7" name="Rectangle 6"/>
          <p:cNvSpPr/>
          <p:nvPr/>
        </p:nvSpPr>
        <p:spPr>
          <a:xfrm>
            <a:off x="-6842" y="4880621"/>
            <a:ext cx="12195668" cy="433493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5235861"/>
            <a:ext cx="10515600" cy="3973689"/>
          </a:xfrm>
        </p:spPr>
        <p:txBody>
          <a:bodyPr anchor="ctr">
            <a:noAutofit/>
          </a:bodyPr>
          <a:lstStyle>
            <a:lvl1pPr algn="ctr">
              <a:lnSpc>
                <a:spcPct val="80000"/>
              </a:lnSpc>
              <a:defRPr sz="8000" b="0" spc="0" baseline="0">
                <a:solidFill>
                  <a:schemeClr val="bg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3191" y="9444505"/>
            <a:ext cx="10515600" cy="2784329"/>
          </a:xfrm>
        </p:spPr>
        <p:txBody>
          <a:bodyPr anchor="t">
            <a:normAutofit/>
          </a:bodyPr>
          <a:lstStyle>
            <a:lvl1pPr marL="0" indent="0" algn="ctr">
              <a:buNone/>
              <a:defRPr sz="2667">
                <a:solidFill>
                  <a:schemeClr val="tx2"/>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tx2"/>
                </a:solidFill>
              </a:defRPr>
            </a:lvl1pPr>
          </a:lstStyle>
          <a:p>
            <a:fld id="{D1EDBC12-6A08-4679-9E48-37D1142DC936}" type="datetimeFigureOut">
              <a:rPr kumimoji="1" lang="ja-JP" altLang="en-US" smtClean="0"/>
              <a:t>2023/7/31</a:t>
            </a:fld>
            <a:endParaRPr kumimoji="1" lang="ja-JP" alt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kumimoji="1" lang="ja-JP" alt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E859BCC-AE90-478C-9BE1-C8C3FE16421B}" type="slidenum">
              <a:rPr kumimoji="1" lang="ja-JP" altLang="en-US" smtClean="0"/>
              <a:t>‹#›</a:t>
            </a:fld>
            <a:endParaRPr kumimoji="1" lang="ja-JP" altLang="en-US"/>
          </a:p>
        </p:txBody>
      </p:sp>
    </p:spTree>
    <p:extLst>
      <p:ext uri="{BB962C8B-B14F-4D97-AF65-F5344CB8AC3E}">
        <p14:creationId xmlns:p14="http://schemas.microsoft.com/office/powerpoint/2010/main" val="193656583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914396" y="4768427"/>
            <a:ext cx="4876800" cy="9970347"/>
          </a:xfrm>
        </p:spPr>
        <p:txBody>
          <a:bodyPr/>
          <a:lstStyle>
            <a:lvl1pPr>
              <a:defRPr sz="2933"/>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00800" y="4768427"/>
            <a:ext cx="4876800" cy="9970347"/>
          </a:xfrm>
        </p:spPr>
        <p:txBody>
          <a:bodyPr/>
          <a:lstStyle>
            <a:lvl1pPr>
              <a:defRPr sz="2933"/>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1EDBC12-6A08-4679-9E48-37D1142DC936}" type="datetimeFigureOut">
              <a:rPr kumimoji="1" lang="ja-JP" altLang="en-US" smtClean="0"/>
              <a:t>2023/7/31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E859BCC-AE90-478C-9BE1-C8C3FE16421B}" type="slidenum">
              <a:rPr kumimoji="1" lang="ja-JP" altLang="en-US" smtClean="0"/>
              <a:t>‹#›</a:t>
            </a:fld>
            <a:endParaRPr kumimoji="1" lang="ja-JP" altLang="en-US"/>
          </a:p>
        </p:txBody>
      </p:sp>
    </p:spTree>
    <p:extLst>
      <p:ext uri="{BB962C8B-B14F-4D97-AF65-F5344CB8AC3E}">
        <p14:creationId xmlns:p14="http://schemas.microsoft.com/office/powerpoint/2010/main" val="125108965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914400" y="4535633"/>
            <a:ext cx="4876800" cy="1761408"/>
          </a:xfrm>
        </p:spPr>
        <p:txBody>
          <a:bodyPr anchor="ctr">
            <a:normAutofit/>
          </a:bodyPr>
          <a:lstStyle>
            <a:lvl1pPr marL="0" indent="0">
              <a:buNone/>
              <a:defRPr sz="2667"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914400" y="6297045"/>
            <a:ext cx="4876800" cy="8453120"/>
          </a:xfrm>
        </p:spPr>
        <p:txBody>
          <a:bodyPr/>
          <a:lstStyle>
            <a:lvl1pPr>
              <a:defRPr sz="2933"/>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00571" y="4535633"/>
            <a:ext cx="4876800" cy="1761408"/>
          </a:xfrm>
        </p:spPr>
        <p:txBody>
          <a:bodyPr anchor="ctr">
            <a:normAutofit/>
          </a:bodyPr>
          <a:lstStyle>
            <a:lvl1pPr marL="0" indent="0">
              <a:buNone/>
              <a:defRPr sz="2667"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400571" y="6297041"/>
            <a:ext cx="4876800" cy="8453120"/>
          </a:xfrm>
        </p:spPr>
        <p:txBody>
          <a:bodyPr/>
          <a:lstStyle>
            <a:lvl1pPr>
              <a:defRPr sz="2933"/>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1EDBC12-6A08-4679-9E48-37D1142DC936}" type="datetimeFigureOut">
              <a:rPr kumimoji="1" lang="ja-JP" altLang="en-US" smtClean="0"/>
              <a:t>2023/7/31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E859BCC-AE90-478C-9BE1-C8C3FE16421B}" type="slidenum">
              <a:rPr kumimoji="1" lang="ja-JP" altLang="en-US" smtClean="0"/>
              <a:t>‹#›</a:t>
            </a:fld>
            <a:endParaRPr kumimoji="1" lang="ja-JP" altLang="en-US"/>
          </a:p>
        </p:txBody>
      </p:sp>
    </p:spTree>
    <p:extLst>
      <p:ext uri="{BB962C8B-B14F-4D97-AF65-F5344CB8AC3E}">
        <p14:creationId xmlns:p14="http://schemas.microsoft.com/office/powerpoint/2010/main" val="196414889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1EDBC12-6A08-4679-9E48-37D1142DC936}" type="datetimeFigureOut">
              <a:rPr kumimoji="1" lang="ja-JP" altLang="en-US" smtClean="0"/>
              <a:t>2023/7/31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E859BCC-AE90-478C-9BE1-C8C3FE16421B}" type="slidenum">
              <a:rPr kumimoji="1" lang="ja-JP" altLang="en-US" smtClean="0"/>
              <a:t>‹#›</a:t>
            </a:fld>
            <a:endParaRPr kumimoji="1" lang="ja-JP" altLang="en-US"/>
          </a:p>
        </p:txBody>
      </p:sp>
    </p:spTree>
    <p:extLst>
      <p:ext uri="{BB962C8B-B14F-4D97-AF65-F5344CB8AC3E}">
        <p14:creationId xmlns:p14="http://schemas.microsoft.com/office/powerpoint/2010/main" val="2855144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EDBC12-6A08-4679-9E48-37D1142DC936}" type="datetimeFigureOut">
              <a:rPr kumimoji="1" lang="ja-JP" altLang="en-US" smtClean="0"/>
              <a:t>2023/7/31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E859BCC-AE90-478C-9BE1-C8C3FE16421B}" type="slidenum">
              <a:rPr kumimoji="1" lang="ja-JP" altLang="en-US" smtClean="0"/>
              <a:t>‹#›</a:t>
            </a:fld>
            <a:endParaRPr kumimoji="1" lang="ja-JP" altLang="en-US"/>
          </a:p>
        </p:txBody>
      </p:sp>
    </p:spTree>
    <p:extLst>
      <p:ext uri="{BB962C8B-B14F-4D97-AF65-F5344CB8AC3E}">
        <p14:creationId xmlns:p14="http://schemas.microsoft.com/office/powerpoint/2010/main" val="3306583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914400" y="5093547"/>
            <a:ext cx="6096000" cy="9103360"/>
          </a:xfrm>
        </p:spPr>
        <p:txBody>
          <a:bodyPr/>
          <a:lstStyle>
            <a:lvl1pPr>
              <a:defRPr sz="2933"/>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856757" y="5090341"/>
            <a:ext cx="3413760" cy="8135867"/>
          </a:xfrm>
        </p:spPr>
        <p:txBody>
          <a:bodyPr>
            <a:normAutofit/>
          </a:bodyPr>
          <a:lstStyle>
            <a:lvl1pPr marL="0" indent="0">
              <a:lnSpc>
                <a:spcPct val="95000"/>
              </a:lnSpc>
              <a:buNone/>
              <a:defRPr sz="22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EDBC12-6A08-4679-9E48-37D1142DC936}" type="datetimeFigureOut">
              <a:rPr kumimoji="1" lang="ja-JP" altLang="en-US" smtClean="0"/>
              <a:t>2023/7/31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E859BCC-AE90-478C-9BE1-C8C3FE16421B}" type="slidenum">
              <a:rPr kumimoji="1" lang="ja-JP" altLang="en-US" smtClean="0"/>
              <a:t>‹#›</a:t>
            </a:fld>
            <a:endParaRPr kumimoji="1" lang="ja-JP" altLang="en-US"/>
          </a:p>
        </p:txBody>
      </p:sp>
    </p:spTree>
    <p:extLst>
      <p:ext uri="{BB962C8B-B14F-4D97-AF65-F5344CB8AC3E}">
        <p14:creationId xmlns:p14="http://schemas.microsoft.com/office/powerpoint/2010/main" val="137793657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914400" y="5242060"/>
            <a:ext cx="6339840" cy="9103360"/>
          </a:xfrm>
          <a:solidFill>
            <a:schemeClr val="tx2">
              <a:lumMod val="60000"/>
              <a:lumOff val="40000"/>
            </a:schemeClr>
          </a:solidFill>
        </p:spPr>
        <p:txBody>
          <a:bodyPr tIns="365760" anchor="t"/>
          <a:lstStyle>
            <a:lvl1pPr marL="0" indent="0" algn="ctr">
              <a:buNone/>
              <a:defRPr sz="4267">
                <a:solidFill>
                  <a:schemeClr val="tx1">
                    <a:lumMod val="50000"/>
                  </a:schemeClr>
                </a:solidFill>
              </a:defRPr>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847135" y="5097768"/>
            <a:ext cx="3413760" cy="8128000"/>
          </a:xfrm>
        </p:spPr>
        <p:txBody>
          <a:bodyPr>
            <a:normAutofit/>
          </a:bodyPr>
          <a:lstStyle>
            <a:lvl1pPr marL="0" indent="0">
              <a:lnSpc>
                <a:spcPct val="95000"/>
              </a:lnSpc>
              <a:buNone/>
              <a:defRPr sz="22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EDBC12-6A08-4679-9E48-37D1142DC936}" type="datetimeFigureOut">
              <a:rPr kumimoji="1" lang="ja-JP" altLang="en-US" smtClean="0"/>
              <a:t>2023/7/31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E859BCC-AE90-478C-9BE1-C8C3FE16421B}" type="slidenum">
              <a:rPr kumimoji="1" lang="ja-JP" altLang="en-US" smtClean="0"/>
              <a:t>‹#›</a:t>
            </a:fld>
            <a:endParaRPr kumimoji="1" lang="ja-JP" altLang="en-US"/>
          </a:p>
        </p:txBody>
      </p:sp>
    </p:spTree>
    <p:extLst>
      <p:ext uri="{BB962C8B-B14F-4D97-AF65-F5344CB8AC3E}">
        <p14:creationId xmlns:p14="http://schemas.microsoft.com/office/powerpoint/2010/main" val="885791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417445"/>
            <a:ext cx="12188952" cy="39014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913359" y="673602"/>
            <a:ext cx="10363200" cy="357632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913359" y="4768427"/>
            <a:ext cx="10363200" cy="997034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908744" y="15224547"/>
            <a:ext cx="3460057" cy="865481"/>
          </a:xfrm>
          <a:prstGeom prst="rect">
            <a:avLst/>
          </a:prstGeom>
        </p:spPr>
        <p:txBody>
          <a:bodyPr vert="horz" lIns="91440" tIns="45720" rIns="45720" bIns="45720" rtlCol="0" anchor="ctr"/>
          <a:lstStyle>
            <a:lvl1pPr algn="l">
              <a:defRPr sz="1400">
                <a:solidFill>
                  <a:schemeClr val="tx1"/>
                </a:solidFill>
              </a:defRPr>
            </a:lvl1pPr>
          </a:lstStyle>
          <a:p>
            <a:fld id="{D1EDBC12-6A08-4679-9E48-37D1142DC936}" type="datetimeFigureOut">
              <a:rPr kumimoji="1" lang="ja-JP" altLang="en-US" smtClean="0"/>
              <a:t>2023/7/31</a:t>
            </a:fld>
            <a:endParaRPr kumimoji="1" lang="ja-JP" altLang="en-US"/>
          </a:p>
        </p:txBody>
      </p:sp>
      <p:sp>
        <p:nvSpPr>
          <p:cNvPr id="5" name="Footer Placeholder 4"/>
          <p:cNvSpPr>
            <a:spLocks noGrp="1"/>
          </p:cNvSpPr>
          <p:nvPr>
            <p:ph type="ftr" sz="quarter" idx="3"/>
          </p:nvPr>
        </p:nvSpPr>
        <p:spPr>
          <a:xfrm>
            <a:off x="5588001" y="15224547"/>
            <a:ext cx="5414169" cy="865481"/>
          </a:xfrm>
          <a:prstGeom prst="rect">
            <a:avLst/>
          </a:prstGeom>
        </p:spPr>
        <p:txBody>
          <a:bodyPr vert="horz" lIns="91440" tIns="45720" rIns="91440" bIns="45720" rtlCol="0" anchor="ctr"/>
          <a:lstStyle>
            <a:lvl1pPr algn="r">
              <a:defRPr sz="1400">
                <a:solidFill>
                  <a:schemeClr val="tx1"/>
                </a:solidFill>
              </a:defRPr>
            </a:lvl1pPr>
          </a:lstStyle>
          <a:p>
            <a:endParaRPr kumimoji="1" lang="ja-JP" altLang="en-US"/>
          </a:p>
        </p:txBody>
      </p:sp>
      <p:sp>
        <p:nvSpPr>
          <p:cNvPr id="6" name="Slide Number Placeholder 5"/>
          <p:cNvSpPr>
            <a:spLocks noGrp="1"/>
          </p:cNvSpPr>
          <p:nvPr>
            <p:ph type="sldNum" sz="quarter" idx="4"/>
          </p:nvPr>
        </p:nvSpPr>
        <p:spPr>
          <a:xfrm>
            <a:off x="11020185" y="15224547"/>
            <a:ext cx="946264" cy="865481"/>
          </a:xfrm>
          <a:prstGeom prst="rect">
            <a:avLst/>
          </a:prstGeom>
        </p:spPr>
        <p:txBody>
          <a:bodyPr vert="horz" lIns="45720" tIns="45720" rIns="91440" bIns="45720" rtlCol="0" anchor="ctr"/>
          <a:lstStyle>
            <a:lvl1pPr algn="l">
              <a:defRPr sz="1600" b="0">
                <a:solidFill>
                  <a:schemeClr val="tx1"/>
                </a:solidFill>
              </a:defRPr>
            </a:lvl1pPr>
          </a:lstStyle>
          <a:p>
            <a:fld id="{FE859BCC-AE90-478C-9BE1-C8C3FE16421B}" type="slidenum">
              <a:rPr kumimoji="1" lang="ja-JP" altLang="en-US" smtClean="0"/>
              <a:t>‹#›</a:t>
            </a:fld>
            <a:endParaRPr kumimoji="1" lang="ja-JP" altLang="en-US"/>
          </a:p>
        </p:txBody>
      </p:sp>
    </p:spTree>
    <p:extLst>
      <p:ext uri="{BB962C8B-B14F-4D97-AF65-F5344CB8AC3E}">
        <p14:creationId xmlns:p14="http://schemas.microsoft.com/office/powerpoint/2010/main" val="2811230758"/>
      </p:ext>
    </p:extLst>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1219170" rtl="0" eaLnBrk="1" latinLnBrk="0" hangingPunct="1">
        <a:lnSpc>
          <a:spcPct val="85000"/>
        </a:lnSpc>
        <a:spcBef>
          <a:spcPct val="0"/>
        </a:spcBef>
        <a:buNone/>
        <a:defRPr kumimoji="1" sz="5333" kern="1200" cap="all" baseline="0">
          <a:solidFill>
            <a:schemeClr val="bg2"/>
          </a:solidFill>
          <a:latin typeface="+mj-lt"/>
          <a:ea typeface="+mj-ea"/>
          <a:cs typeface="+mj-cs"/>
        </a:defRPr>
      </a:lvl1pPr>
    </p:titleStyle>
    <p:bodyStyle>
      <a:lvl1pPr marL="243834" indent="-243834" algn="l" defTabSz="1219170" rtl="0" eaLnBrk="1" latinLnBrk="0" hangingPunct="1">
        <a:lnSpc>
          <a:spcPct val="90000"/>
        </a:lnSpc>
        <a:spcBef>
          <a:spcPts val="1600"/>
        </a:spcBef>
        <a:spcAft>
          <a:spcPts val="267"/>
        </a:spcAft>
        <a:buClr>
          <a:schemeClr val="tx1"/>
        </a:buClr>
        <a:buFont typeface="Wingdings" pitchFamily="2" charset="2"/>
        <a:buChar char=""/>
        <a:defRPr kumimoji="1" sz="2933" kern="1200">
          <a:solidFill>
            <a:schemeClr val="tx1"/>
          </a:solidFill>
          <a:latin typeface="+mn-lt"/>
          <a:ea typeface="+mn-ea"/>
          <a:cs typeface="+mn-cs"/>
        </a:defRPr>
      </a:lvl1pPr>
      <a:lvl2pPr marL="548626" indent="-243834" algn="l" defTabSz="1219170" rtl="0" eaLnBrk="1" latinLnBrk="0" hangingPunct="1">
        <a:lnSpc>
          <a:spcPct val="90000"/>
        </a:lnSpc>
        <a:spcBef>
          <a:spcPts val="267"/>
        </a:spcBef>
        <a:spcAft>
          <a:spcPts val="533"/>
        </a:spcAft>
        <a:buClr>
          <a:schemeClr val="tx1"/>
        </a:buClr>
        <a:buFont typeface="Wingdings" pitchFamily="2" charset="2"/>
        <a:buChar char=""/>
        <a:defRPr kumimoji="1" sz="2667" kern="1200">
          <a:solidFill>
            <a:schemeClr val="tx1"/>
          </a:solidFill>
          <a:latin typeface="+mn-lt"/>
          <a:ea typeface="+mn-ea"/>
          <a:cs typeface="+mn-cs"/>
        </a:defRPr>
      </a:lvl2pPr>
      <a:lvl3pPr marL="853419" indent="-243834" algn="l" defTabSz="1219170" rtl="0" eaLnBrk="1" latinLnBrk="0" hangingPunct="1">
        <a:lnSpc>
          <a:spcPct val="90000"/>
        </a:lnSpc>
        <a:spcBef>
          <a:spcPts val="267"/>
        </a:spcBef>
        <a:spcAft>
          <a:spcPts val="533"/>
        </a:spcAft>
        <a:buClr>
          <a:schemeClr val="tx1"/>
        </a:buClr>
        <a:buFont typeface="Wingdings" pitchFamily="2" charset="2"/>
        <a:buChar char=""/>
        <a:defRPr kumimoji="1" sz="2400" kern="1200">
          <a:solidFill>
            <a:schemeClr val="tx1"/>
          </a:solidFill>
          <a:latin typeface="+mn-lt"/>
          <a:ea typeface="+mn-ea"/>
          <a:cs typeface="+mn-cs"/>
        </a:defRPr>
      </a:lvl3pPr>
      <a:lvl4pPr marL="1158211" indent="-243834" algn="l" defTabSz="1219170" rtl="0" eaLnBrk="1" latinLnBrk="0" hangingPunct="1">
        <a:lnSpc>
          <a:spcPct val="90000"/>
        </a:lnSpc>
        <a:spcBef>
          <a:spcPts val="267"/>
        </a:spcBef>
        <a:spcAft>
          <a:spcPts val="533"/>
        </a:spcAft>
        <a:buClr>
          <a:schemeClr val="tx1"/>
        </a:buClr>
        <a:buFont typeface="Wingdings" pitchFamily="2" charset="2"/>
        <a:buChar char=""/>
        <a:defRPr kumimoji="1" sz="2133" kern="1200">
          <a:solidFill>
            <a:schemeClr val="tx1"/>
          </a:solidFill>
          <a:latin typeface="+mn-lt"/>
          <a:ea typeface="+mn-ea"/>
          <a:cs typeface="+mn-cs"/>
        </a:defRPr>
      </a:lvl4pPr>
      <a:lvl5pPr marL="1463003" indent="-243834" algn="l" defTabSz="1219170" rtl="0" eaLnBrk="1" latinLnBrk="0" hangingPunct="1">
        <a:lnSpc>
          <a:spcPct val="90000"/>
        </a:lnSpc>
        <a:spcBef>
          <a:spcPts val="267"/>
        </a:spcBef>
        <a:spcAft>
          <a:spcPts val="533"/>
        </a:spcAft>
        <a:buClr>
          <a:schemeClr val="tx1"/>
        </a:buClr>
        <a:buFont typeface="Wingdings" pitchFamily="2" charset="2"/>
        <a:buChar char=""/>
        <a:defRPr kumimoji="1" sz="2133" kern="1200">
          <a:solidFill>
            <a:schemeClr val="tx1"/>
          </a:solidFill>
          <a:latin typeface="+mn-lt"/>
          <a:ea typeface="+mn-ea"/>
          <a:cs typeface="+mn-cs"/>
        </a:defRPr>
      </a:lvl5pPr>
      <a:lvl6pPr marL="1712757" indent="-304792" algn="l" defTabSz="1219170" rtl="0" eaLnBrk="1" latinLnBrk="0" hangingPunct="1">
        <a:lnSpc>
          <a:spcPct val="90000"/>
        </a:lnSpc>
        <a:spcBef>
          <a:spcPts val="267"/>
        </a:spcBef>
        <a:spcAft>
          <a:spcPts val="533"/>
        </a:spcAft>
        <a:buClr>
          <a:schemeClr val="tx1"/>
        </a:buClr>
        <a:buFont typeface="Wingdings" pitchFamily="2" charset="2"/>
        <a:buChar char=""/>
        <a:defRPr kumimoji="1" sz="2133" kern="1200">
          <a:solidFill>
            <a:schemeClr val="tx1"/>
          </a:solidFill>
          <a:latin typeface="+mn-lt"/>
          <a:ea typeface="+mn-ea"/>
          <a:cs typeface="+mn-cs"/>
        </a:defRPr>
      </a:lvl6pPr>
      <a:lvl7pPr marL="1962351" indent="-304792" algn="l" defTabSz="1219170" rtl="0" eaLnBrk="1" latinLnBrk="0" hangingPunct="1">
        <a:lnSpc>
          <a:spcPct val="90000"/>
        </a:lnSpc>
        <a:spcBef>
          <a:spcPts val="267"/>
        </a:spcBef>
        <a:spcAft>
          <a:spcPts val="533"/>
        </a:spcAft>
        <a:buClr>
          <a:schemeClr val="tx1"/>
        </a:buClr>
        <a:buFont typeface="Wingdings" pitchFamily="2" charset="2"/>
        <a:buChar char=""/>
        <a:defRPr kumimoji="1" sz="2133" kern="1200">
          <a:solidFill>
            <a:schemeClr val="tx1"/>
          </a:solidFill>
          <a:latin typeface="+mn-lt"/>
          <a:ea typeface="+mn-ea"/>
          <a:cs typeface="+mn-cs"/>
        </a:defRPr>
      </a:lvl7pPr>
      <a:lvl8pPr marL="2171946" indent="-304792" algn="l" defTabSz="1219170" rtl="0" eaLnBrk="1" latinLnBrk="0" hangingPunct="1">
        <a:lnSpc>
          <a:spcPct val="90000"/>
        </a:lnSpc>
        <a:spcBef>
          <a:spcPts val="267"/>
        </a:spcBef>
        <a:spcAft>
          <a:spcPts val="533"/>
        </a:spcAft>
        <a:buClr>
          <a:schemeClr val="tx1"/>
        </a:buClr>
        <a:buFont typeface="Wingdings" pitchFamily="2" charset="2"/>
        <a:buChar char=""/>
        <a:defRPr kumimoji="1" sz="2133" kern="1200">
          <a:solidFill>
            <a:schemeClr val="tx1"/>
          </a:solidFill>
          <a:latin typeface="+mn-lt"/>
          <a:ea typeface="+mn-ea"/>
          <a:cs typeface="+mn-cs"/>
        </a:defRPr>
      </a:lvl8pPr>
      <a:lvl9pPr marL="2408206" indent="-304792" algn="l" defTabSz="1219170" rtl="0" eaLnBrk="1" latinLnBrk="0" hangingPunct="1">
        <a:lnSpc>
          <a:spcPct val="90000"/>
        </a:lnSpc>
        <a:spcBef>
          <a:spcPts val="267"/>
        </a:spcBef>
        <a:spcAft>
          <a:spcPts val="533"/>
        </a:spcAft>
        <a:buClr>
          <a:schemeClr val="tx1"/>
        </a:buClr>
        <a:buFont typeface="Wingdings" pitchFamily="2" charset="2"/>
        <a:buChar char=""/>
        <a:defRPr kumimoji="1" sz="2133"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71002F96-B523-4673-B7BA-53F43E2A7692}"/>
              </a:ext>
            </a:extLst>
          </p:cNvPr>
          <p:cNvSpPr/>
          <p:nvPr/>
        </p:nvSpPr>
        <p:spPr>
          <a:xfrm>
            <a:off x="322455" y="92569"/>
            <a:ext cx="2954655" cy="923330"/>
          </a:xfrm>
          <a:prstGeom prst="rect">
            <a:avLst/>
          </a:prstGeom>
          <a:noFill/>
        </p:spPr>
        <p:txBody>
          <a:bodyPr wrap="none" lIns="91440" tIns="45720" rIns="91440" bIns="45720">
            <a:spAutoFit/>
          </a:bodyPr>
          <a:lstStyle/>
          <a:p>
            <a:pPr algn="ctr"/>
            <a:r>
              <a:rPr lang="ja-JP" altLang="en-US" sz="5400" b="0" cap="none" spc="0" dirty="0">
                <a:ln w="0"/>
                <a:solidFill>
                  <a:schemeClr val="tx1"/>
                </a:solidFill>
                <a:effectLst>
                  <a:outerShdw blurRad="38100" dist="19050" dir="2700000" algn="tl" rotWithShape="0">
                    <a:schemeClr val="dk1">
                      <a:alpha val="40000"/>
                    </a:schemeClr>
                  </a:outerShdw>
                </a:effectLst>
              </a:rPr>
              <a:t>お知らせ</a:t>
            </a:r>
          </a:p>
        </p:txBody>
      </p:sp>
      <p:sp>
        <p:nvSpPr>
          <p:cNvPr id="5" name="正方形/長方形 4">
            <a:extLst>
              <a:ext uri="{FF2B5EF4-FFF2-40B4-BE49-F238E27FC236}">
                <a16:creationId xmlns:a16="http://schemas.microsoft.com/office/drawing/2014/main" id="{58F4FA5A-C500-43C2-8500-10D0688F2BF4}"/>
              </a:ext>
            </a:extLst>
          </p:cNvPr>
          <p:cNvSpPr/>
          <p:nvPr/>
        </p:nvSpPr>
        <p:spPr>
          <a:xfrm>
            <a:off x="1013975" y="1145973"/>
            <a:ext cx="10164048" cy="3046988"/>
          </a:xfrm>
          <a:prstGeom prst="rect">
            <a:avLst/>
          </a:prstGeom>
          <a:noFill/>
        </p:spPr>
        <p:txBody>
          <a:bodyPr wrap="square" lIns="91440" tIns="45720" rIns="91440" bIns="45720">
            <a:spAutoFit/>
          </a:bodyPr>
          <a:lstStyle/>
          <a:p>
            <a:pPr algn="ctr"/>
            <a:r>
              <a:rPr lang="ja-JP" altLang="en-US" sz="9600" b="1" cap="none" spc="50" dirty="0">
                <a:ln w="38100" cmpd="sng">
                  <a:solidFill>
                    <a:schemeClr val="accent1"/>
                  </a:solidFill>
                  <a:prstDash val="solid"/>
                </a:ln>
                <a:solidFill>
                  <a:srgbClr val="70AD47">
                    <a:tint val="1000"/>
                  </a:srgbClr>
                </a:solidFill>
                <a:effectLst>
                  <a:glow rad="38100">
                    <a:schemeClr val="accent1">
                      <a:alpha val="40000"/>
                    </a:schemeClr>
                  </a:glow>
                </a:effectLst>
              </a:rPr>
              <a:t>ストレスチェック</a:t>
            </a:r>
            <a:endParaRPr lang="en-US" altLang="ja-JP" sz="9600" b="1" cap="none" spc="50" dirty="0">
              <a:ln w="38100" cmpd="sng">
                <a:solidFill>
                  <a:schemeClr val="accent1"/>
                </a:solidFill>
                <a:prstDash val="solid"/>
              </a:ln>
              <a:solidFill>
                <a:srgbClr val="70AD47">
                  <a:tint val="1000"/>
                </a:srgbClr>
              </a:solidFill>
              <a:effectLst>
                <a:glow rad="38100">
                  <a:schemeClr val="accent1">
                    <a:alpha val="40000"/>
                  </a:schemeClr>
                </a:glow>
              </a:effectLst>
            </a:endParaRPr>
          </a:p>
          <a:p>
            <a:pPr algn="ctr"/>
            <a:r>
              <a:rPr lang="ja-JP" altLang="en-US" sz="9600" b="1" spc="50" dirty="0">
                <a:ln w="38100" cmpd="sng">
                  <a:solidFill>
                    <a:schemeClr val="accent1"/>
                  </a:solidFill>
                  <a:prstDash val="solid"/>
                </a:ln>
                <a:solidFill>
                  <a:srgbClr val="70AD47">
                    <a:tint val="1000"/>
                  </a:srgbClr>
                </a:solidFill>
                <a:effectLst>
                  <a:glow rad="38100">
                    <a:schemeClr val="accent1">
                      <a:alpha val="40000"/>
                    </a:schemeClr>
                  </a:glow>
                </a:effectLst>
              </a:rPr>
              <a:t>の実施について</a:t>
            </a:r>
            <a:endParaRPr lang="ja-JP" altLang="en-US" sz="9600" b="1" cap="none" spc="50" dirty="0">
              <a:ln w="38100"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6" name="テキスト ボックス 5">
            <a:extLst>
              <a:ext uri="{FF2B5EF4-FFF2-40B4-BE49-F238E27FC236}">
                <a16:creationId xmlns:a16="http://schemas.microsoft.com/office/drawing/2014/main" id="{4AE999BF-6805-4261-9778-DC717099E35D}"/>
              </a:ext>
            </a:extLst>
          </p:cNvPr>
          <p:cNvSpPr txBox="1"/>
          <p:nvPr/>
        </p:nvSpPr>
        <p:spPr>
          <a:xfrm>
            <a:off x="617421" y="4858261"/>
            <a:ext cx="11220066" cy="4216539"/>
          </a:xfrm>
          <a:prstGeom prst="rect">
            <a:avLst/>
          </a:prstGeom>
          <a:noFill/>
        </p:spPr>
        <p:txBody>
          <a:bodyPr wrap="square" rtlCol="0">
            <a:spAutoFit/>
          </a:bodyPr>
          <a:lstStyle/>
          <a:p>
            <a:pPr algn="ctr"/>
            <a:r>
              <a:rPr kumimoji="1" lang="ja-JP" altLang="en-US" sz="4800">
                <a:solidFill>
                  <a:schemeClr val="bg1"/>
                </a:solidFill>
                <a:latin typeface="AR P浪漫明朝体U" panose="02020A00000000000000" pitchFamily="18" charset="-128"/>
                <a:ea typeface="AR P浪漫明朝体U" panose="02020A00000000000000" pitchFamily="18" charset="-128"/>
              </a:rPr>
              <a:t>全職員</a:t>
            </a:r>
            <a:r>
              <a:rPr kumimoji="1" lang="ja-JP" altLang="en-US" sz="4800" dirty="0">
                <a:solidFill>
                  <a:schemeClr val="bg1"/>
                </a:solidFill>
                <a:latin typeface="AR P浪漫明朝体U" panose="02020A00000000000000" pitchFamily="18" charset="-128"/>
                <a:ea typeface="AR P浪漫明朝体U" panose="02020A00000000000000" pitchFamily="18" charset="-128"/>
              </a:rPr>
              <a:t>さんが実施対象者です</a:t>
            </a:r>
            <a:endParaRPr kumimoji="1" lang="en-US" altLang="ja-JP" sz="4800" dirty="0">
              <a:solidFill>
                <a:schemeClr val="bg1"/>
              </a:solidFill>
              <a:latin typeface="AR P浪漫明朝体U" panose="02020A00000000000000" pitchFamily="18" charset="-128"/>
              <a:ea typeface="AR P浪漫明朝体U" panose="02020A00000000000000" pitchFamily="18" charset="-128"/>
            </a:endParaRPr>
          </a:p>
          <a:p>
            <a:endParaRPr kumimoji="1" lang="en-US" altLang="ja-JP" sz="2800" dirty="0">
              <a:solidFill>
                <a:schemeClr val="bg1"/>
              </a:solidFill>
              <a:latin typeface="AR P浪漫明朝体U" panose="02020A00000000000000" pitchFamily="18" charset="-128"/>
              <a:ea typeface="AR P浪漫明朝体U" panose="02020A00000000000000" pitchFamily="18" charset="-128"/>
            </a:endParaRPr>
          </a:p>
          <a:p>
            <a:r>
              <a:rPr kumimoji="1" lang="ja-JP" altLang="en-US" sz="4400" dirty="0">
                <a:solidFill>
                  <a:schemeClr val="bg1"/>
                </a:solidFill>
                <a:latin typeface="AR P浪漫明朝体U" panose="02020A00000000000000" pitchFamily="18" charset="-128"/>
                <a:ea typeface="AR P浪漫明朝体U" panose="02020A00000000000000" pitchFamily="18" charset="-128"/>
              </a:rPr>
              <a:t>〇実施期間</a:t>
            </a:r>
            <a:endParaRPr kumimoji="1" lang="en-US" altLang="ja-JP" sz="4400" dirty="0">
              <a:solidFill>
                <a:schemeClr val="bg1"/>
              </a:solidFill>
              <a:latin typeface="AR P浪漫明朝体U" panose="02020A00000000000000" pitchFamily="18" charset="-128"/>
              <a:ea typeface="AR P浪漫明朝体U" panose="02020A00000000000000" pitchFamily="18" charset="-128"/>
            </a:endParaRPr>
          </a:p>
          <a:p>
            <a:r>
              <a:rPr kumimoji="1" lang="ja-JP" altLang="en-US" sz="4400" dirty="0">
                <a:solidFill>
                  <a:schemeClr val="bg1"/>
                </a:solidFill>
                <a:latin typeface="AR P浪漫明朝体U" panose="02020A00000000000000" pitchFamily="18" charset="-128"/>
                <a:ea typeface="AR P浪漫明朝体U" panose="02020A00000000000000" pitchFamily="18" charset="-128"/>
              </a:rPr>
              <a:t>２０２３年８月１日（火）から８月１５日（火）</a:t>
            </a:r>
            <a:endParaRPr kumimoji="1" lang="en-US" altLang="ja-JP" sz="4400" dirty="0">
              <a:solidFill>
                <a:schemeClr val="bg1"/>
              </a:solidFill>
              <a:latin typeface="AR P浪漫明朝体U" panose="02020A00000000000000" pitchFamily="18" charset="-128"/>
              <a:ea typeface="AR P浪漫明朝体U" panose="02020A00000000000000" pitchFamily="18" charset="-128"/>
            </a:endParaRPr>
          </a:p>
          <a:p>
            <a:endParaRPr kumimoji="1" lang="en-US" altLang="ja-JP" sz="1600" dirty="0">
              <a:solidFill>
                <a:schemeClr val="bg1"/>
              </a:solidFill>
              <a:latin typeface="AR P浪漫明朝体U" panose="02020A00000000000000" pitchFamily="18" charset="-128"/>
              <a:ea typeface="AR P浪漫明朝体U" panose="02020A00000000000000" pitchFamily="18" charset="-128"/>
            </a:endParaRPr>
          </a:p>
          <a:p>
            <a:r>
              <a:rPr kumimoji="1" lang="ja-JP" altLang="en-US" sz="4400" dirty="0">
                <a:solidFill>
                  <a:schemeClr val="bg1"/>
                </a:solidFill>
                <a:latin typeface="AR P浪漫明朝体U" panose="02020A00000000000000" pitchFamily="18" charset="-128"/>
                <a:ea typeface="AR P浪漫明朝体U" panose="02020A00000000000000" pitchFamily="18" charset="-128"/>
              </a:rPr>
              <a:t>〇実施手段</a:t>
            </a:r>
            <a:endParaRPr kumimoji="1" lang="en-US" altLang="ja-JP" sz="4400" dirty="0">
              <a:solidFill>
                <a:schemeClr val="bg1"/>
              </a:solidFill>
              <a:latin typeface="AR P浪漫明朝体U" panose="02020A00000000000000" pitchFamily="18" charset="-128"/>
              <a:ea typeface="AR P浪漫明朝体U" panose="02020A00000000000000" pitchFamily="18" charset="-128"/>
            </a:endParaRPr>
          </a:p>
          <a:p>
            <a:r>
              <a:rPr kumimoji="1" lang="ja-JP" altLang="en-US" sz="4000" dirty="0">
                <a:solidFill>
                  <a:schemeClr val="bg1"/>
                </a:solidFill>
                <a:latin typeface="AR P浪漫明朝体U" panose="02020A00000000000000" pitchFamily="18" charset="-128"/>
                <a:ea typeface="AR P浪漫明朝体U" panose="02020A00000000000000" pitchFamily="18" charset="-128"/>
              </a:rPr>
              <a:t>共有⇒ストレスチェック⇒受検者回答用アプリ　</a:t>
            </a:r>
            <a:r>
              <a:rPr kumimoji="1" lang="ja-JP" altLang="en-US" sz="4400" dirty="0">
                <a:solidFill>
                  <a:schemeClr val="bg1"/>
                </a:solidFill>
                <a:latin typeface="AR P浪漫明朝体U" panose="02020A00000000000000" pitchFamily="18" charset="-128"/>
                <a:ea typeface="AR P浪漫明朝体U" panose="02020A00000000000000" pitchFamily="18" charset="-128"/>
              </a:rPr>
              <a:t>　　　　　　　　　</a:t>
            </a:r>
          </a:p>
        </p:txBody>
      </p:sp>
      <p:sp>
        <p:nvSpPr>
          <p:cNvPr id="7" name="テキスト ボックス 6">
            <a:extLst>
              <a:ext uri="{FF2B5EF4-FFF2-40B4-BE49-F238E27FC236}">
                <a16:creationId xmlns:a16="http://schemas.microsoft.com/office/drawing/2014/main" id="{790F7220-72E5-4EB8-ACB1-72603228E38C}"/>
              </a:ext>
            </a:extLst>
          </p:cNvPr>
          <p:cNvSpPr txBox="1"/>
          <p:nvPr/>
        </p:nvSpPr>
        <p:spPr>
          <a:xfrm>
            <a:off x="749971" y="9347957"/>
            <a:ext cx="10692057" cy="6186309"/>
          </a:xfrm>
          <a:prstGeom prst="rect">
            <a:avLst/>
          </a:prstGeom>
          <a:noFill/>
        </p:spPr>
        <p:txBody>
          <a:bodyPr wrap="square" rtlCol="0">
            <a:spAutoFit/>
          </a:bodyPr>
          <a:lstStyle/>
          <a:p>
            <a:r>
              <a:rPr kumimoji="1" lang="ja-JP" altLang="en-US" sz="4800" dirty="0">
                <a:latin typeface="AR丸ゴシック体E" panose="020F0909000000000000" pitchFamily="49" charset="-128"/>
                <a:ea typeface="AR丸ゴシック体E" panose="020F0909000000000000" pitchFamily="49" charset="-128"/>
              </a:rPr>
              <a:t>厚生労働省が推奨する</a:t>
            </a:r>
            <a:endParaRPr kumimoji="1" lang="en-US" altLang="ja-JP" sz="4800" dirty="0">
              <a:latin typeface="AR丸ゴシック体E" panose="020F0909000000000000" pitchFamily="49" charset="-128"/>
              <a:ea typeface="AR丸ゴシック体E" panose="020F0909000000000000" pitchFamily="49" charset="-128"/>
            </a:endParaRPr>
          </a:p>
          <a:p>
            <a:r>
              <a:rPr kumimoji="1" lang="en-US" altLang="ja-JP" sz="4800" dirty="0">
                <a:latin typeface="AR丸ゴシック体E" panose="020F0909000000000000" pitchFamily="49" charset="-128"/>
                <a:ea typeface="AR丸ゴシック体E" panose="020F0909000000000000" pitchFamily="49" charset="-128"/>
              </a:rPr>
              <a:t>『</a:t>
            </a:r>
            <a:r>
              <a:rPr kumimoji="1" lang="ja-JP" altLang="en-US" sz="4800" dirty="0">
                <a:latin typeface="AR丸ゴシック体E" panose="020F0909000000000000" pitchFamily="49" charset="-128"/>
                <a:ea typeface="AR丸ゴシック体E" panose="020F0909000000000000" pitchFamily="49" charset="-128"/>
              </a:rPr>
              <a:t>ストレスチェック実施プログラム</a:t>
            </a:r>
            <a:r>
              <a:rPr kumimoji="1" lang="en-US" altLang="ja-JP" sz="4800" dirty="0">
                <a:latin typeface="AR丸ゴシック体E" panose="020F0909000000000000" pitchFamily="49" charset="-128"/>
                <a:ea typeface="AR丸ゴシック体E" panose="020F0909000000000000" pitchFamily="49" charset="-128"/>
              </a:rPr>
              <a:t>』</a:t>
            </a:r>
          </a:p>
          <a:p>
            <a:endParaRPr kumimoji="1" lang="en-US" altLang="ja-JP" sz="4800" dirty="0">
              <a:latin typeface="AR丸ゴシック体E" panose="020F0909000000000000" pitchFamily="49" charset="-128"/>
              <a:ea typeface="AR丸ゴシック体E" panose="020F0909000000000000" pitchFamily="49" charset="-128"/>
            </a:endParaRPr>
          </a:p>
          <a:p>
            <a:r>
              <a:rPr kumimoji="1" lang="ja-JP" altLang="en-US" sz="2800" dirty="0">
                <a:latin typeface="AR丸ゴシック体E" panose="020F0909000000000000" pitchFamily="49" charset="-128"/>
                <a:ea typeface="AR丸ゴシック体E" panose="020F0909000000000000" pitchFamily="49" charset="-128"/>
              </a:rPr>
              <a:t>職業性ストレス簡易調査票（５７項目）を使用します。</a:t>
            </a:r>
            <a:endParaRPr kumimoji="1" lang="en-US" altLang="ja-JP" sz="2800" dirty="0">
              <a:latin typeface="AR丸ゴシック体E" panose="020F0909000000000000" pitchFamily="49" charset="-128"/>
              <a:ea typeface="AR丸ゴシック体E" panose="020F0909000000000000" pitchFamily="49" charset="-128"/>
            </a:endParaRPr>
          </a:p>
          <a:p>
            <a:r>
              <a:rPr kumimoji="1" lang="ja-JP" altLang="en-US" sz="2800" dirty="0">
                <a:latin typeface="AR丸ゴシック体E" panose="020F0909000000000000" pitchFamily="49" charset="-128"/>
                <a:ea typeface="AR丸ゴシック体E" panose="020F0909000000000000" pitchFamily="49" charset="-128"/>
              </a:rPr>
              <a:t>この検査は、労働安全衛生法に基づくものです。</a:t>
            </a:r>
            <a:endParaRPr kumimoji="1" lang="en-US" altLang="ja-JP" sz="2800" dirty="0">
              <a:latin typeface="AR丸ゴシック体E" panose="020F0909000000000000" pitchFamily="49" charset="-128"/>
              <a:ea typeface="AR丸ゴシック体E" panose="020F0909000000000000" pitchFamily="49" charset="-128"/>
            </a:endParaRPr>
          </a:p>
          <a:p>
            <a:r>
              <a:rPr kumimoji="1" lang="ja-JP" altLang="en-US" sz="2800" dirty="0">
                <a:latin typeface="AR丸ゴシック体E" panose="020F0909000000000000" pitchFamily="49" charset="-128"/>
                <a:ea typeface="AR丸ゴシック体E" panose="020F0909000000000000" pitchFamily="49" charset="-128"/>
              </a:rPr>
              <a:t>回答された内容は、本人の同意無く会社には伝わることや回答内容であなたの不利益になることはありません。</a:t>
            </a:r>
            <a:endParaRPr kumimoji="1" lang="en-US" altLang="ja-JP" sz="2800" dirty="0">
              <a:latin typeface="AR丸ゴシック体E" panose="020F0909000000000000" pitchFamily="49" charset="-128"/>
              <a:ea typeface="AR丸ゴシック体E" panose="020F0909000000000000" pitchFamily="49" charset="-128"/>
            </a:endParaRPr>
          </a:p>
          <a:p>
            <a:endParaRPr kumimoji="1" lang="en-US" altLang="ja-JP" sz="2800" dirty="0">
              <a:latin typeface="AR丸ゴシック体E" panose="020F0909000000000000" pitchFamily="49" charset="-128"/>
              <a:ea typeface="AR丸ゴシック体E" panose="020F0909000000000000" pitchFamily="49" charset="-128"/>
            </a:endParaRPr>
          </a:p>
          <a:p>
            <a:r>
              <a:rPr kumimoji="1" lang="ja-JP" altLang="en-US" sz="2800" dirty="0">
                <a:latin typeface="AR丸ゴシック体E" panose="020F0909000000000000" pitchFamily="49" charset="-128"/>
                <a:ea typeface="AR丸ゴシック体E" panose="020F0909000000000000" pitchFamily="49" charset="-128"/>
              </a:rPr>
              <a:t>所要時間は約５分間です。</a:t>
            </a:r>
            <a:endParaRPr kumimoji="1" lang="en-US" altLang="ja-JP" sz="2800" dirty="0">
              <a:latin typeface="AR丸ゴシック体E" panose="020F0909000000000000" pitchFamily="49" charset="-128"/>
              <a:ea typeface="AR丸ゴシック体E" panose="020F0909000000000000" pitchFamily="49" charset="-128"/>
            </a:endParaRPr>
          </a:p>
          <a:p>
            <a:endParaRPr kumimoji="1" lang="en-US" altLang="ja-JP" sz="2800" dirty="0">
              <a:latin typeface="AR丸ゴシック体E" panose="020F0909000000000000" pitchFamily="49" charset="-128"/>
              <a:ea typeface="AR丸ゴシック体E" panose="020F0909000000000000" pitchFamily="49" charset="-128"/>
            </a:endParaRPr>
          </a:p>
          <a:p>
            <a:r>
              <a:rPr kumimoji="1" lang="ja-JP" altLang="en-US" sz="2800" dirty="0">
                <a:latin typeface="AR丸ゴシック体E" panose="020F0909000000000000" pitchFamily="49" charset="-128"/>
                <a:ea typeface="AR丸ゴシック体E" panose="020F0909000000000000" pitchFamily="49" charset="-128"/>
              </a:rPr>
              <a:t>実施責任者は木村事務長です。</a:t>
            </a:r>
            <a:endParaRPr kumimoji="1" lang="en-US" altLang="ja-JP" sz="2800" dirty="0">
              <a:latin typeface="AR丸ゴシック体E" panose="020F0909000000000000" pitchFamily="49" charset="-128"/>
              <a:ea typeface="AR丸ゴシック体E" panose="020F0909000000000000" pitchFamily="49" charset="-128"/>
            </a:endParaRPr>
          </a:p>
          <a:p>
            <a:endParaRPr kumimoji="1" lang="en-US" altLang="ja-JP" sz="2800" dirty="0">
              <a:latin typeface="AR丸ゴシック体E" panose="020F0909000000000000" pitchFamily="49" charset="-128"/>
              <a:ea typeface="AR丸ゴシック体E" panose="020F0909000000000000" pitchFamily="49" charset="-128"/>
            </a:endParaRPr>
          </a:p>
        </p:txBody>
      </p:sp>
      <p:sp>
        <p:nvSpPr>
          <p:cNvPr id="8" name="テキスト ボックス 7">
            <a:extLst>
              <a:ext uri="{FF2B5EF4-FFF2-40B4-BE49-F238E27FC236}">
                <a16:creationId xmlns:a16="http://schemas.microsoft.com/office/drawing/2014/main" id="{6955D38B-D836-44A5-AB3C-4AEF03778252}"/>
              </a:ext>
            </a:extLst>
          </p:cNvPr>
          <p:cNvSpPr txBox="1"/>
          <p:nvPr/>
        </p:nvSpPr>
        <p:spPr>
          <a:xfrm>
            <a:off x="8142514" y="15622757"/>
            <a:ext cx="3860800" cy="473206"/>
          </a:xfrm>
          <a:prstGeom prst="rect">
            <a:avLst/>
          </a:prstGeom>
          <a:solidFill>
            <a:schemeClr val="accent1">
              <a:lumMod val="40000"/>
              <a:lumOff val="60000"/>
            </a:schemeClr>
          </a:solidFill>
          <a:ln w="38100">
            <a:solidFill>
              <a:srgbClr val="FFFF00"/>
            </a:solidFill>
          </a:ln>
        </p:spPr>
        <p:txBody>
          <a:bodyPr wrap="square" rtlCol="0">
            <a:spAutoFit/>
          </a:bodyPr>
          <a:lstStyle/>
          <a:p>
            <a:pPr>
              <a:lnSpc>
                <a:spcPct val="150000"/>
              </a:lnSpc>
            </a:pPr>
            <a:r>
              <a:rPr kumimoji="1" lang="ja-JP" altLang="en-US" b="1" dirty="0">
                <a:solidFill>
                  <a:schemeClr val="bg1"/>
                </a:solidFill>
                <a:latin typeface="メイリオ" panose="020B0604030504040204" pitchFamily="50" charset="-128"/>
                <a:ea typeface="メイリオ" panose="020B0604030504040204" pitchFamily="50" charset="-128"/>
              </a:rPr>
              <a:t>リデルライトホーム安全衛生委員会</a:t>
            </a:r>
          </a:p>
        </p:txBody>
      </p:sp>
    </p:spTree>
    <p:extLst>
      <p:ext uri="{BB962C8B-B14F-4D97-AF65-F5344CB8AC3E}">
        <p14:creationId xmlns:p14="http://schemas.microsoft.com/office/powerpoint/2010/main" val="5236039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縞模様">
  <a:themeElements>
    <a:clrScheme name="縞模様">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縞模様">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縞模様">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TM03090430[[fn=縞模様]]</Template>
  <TotalTime>70</TotalTime>
  <Words>115</Words>
  <Application>Microsoft Office PowerPoint</Application>
  <PresentationFormat>ユーザー設定</PresentationFormat>
  <Paragraphs>21</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AR P浪漫明朝体U</vt:lpstr>
      <vt:lpstr>AR丸ゴシック体E</vt:lpstr>
      <vt:lpstr>メイリオ</vt:lpstr>
      <vt:lpstr>Corbel</vt:lpstr>
      <vt:lpstr>Wingdings</vt:lpstr>
      <vt:lpstr>縞模様</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カム さぁ</dc:creator>
  <cp:lastModifiedBy>USR24</cp:lastModifiedBy>
  <cp:revision>10</cp:revision>
  <cp:lastPrinted>2023-07-09T03:17:18Z</cp:lastPrinted>
  <dcterms:created xsi:type="dcterms:W3CDTF">2021-07-09T07:04:23Z</dcterms:created>
  <dcterms:modified xsi:type="dcterms:W3CDTF">2023-07-31T00:39:28Z</dcterms:modified>
</cp:coreProperties>
</file>